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F35"/>
    <a:srgbClr val="051E45"/>
    <a:srgbClr val="668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7"/>
    <p:restoredTop sz="86418"/>
  </p:normalViewPr>
  <p:slideViewPr>
    <p:cSldViewPr snapToGrid="0" snapToObjects="1" showGuides="1">
      <p:cViewPr varScale="1">
        <p:scale>
          <a:sx n="62" d="100"/>
          <a:sy n="62" d="100"/>
        </p:scale>
        <p:origin x="1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F143C-FEB1-C344-A452-F611C9AD7BDD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12958-680F-D64A-AB8B-EC2574D1D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4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12958-680F-D64A-AB8B-EC2574D1D6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4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A15E-E41D-4B4B-9F5F-41C22302F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953" y="638967"/>
            <a:ext cx="8523886" cy="850316"/>
          </a:xfrm>
        </p:spPr>
        <p:txBody>
          <a:bodyPr anchor="b">
            <a:normAutofit/>
          </a:bodyPr>
          <a:lstStyle>
            <a:lvl1pPr algn="l"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2BBB4-093E-6144-9137-FFD469421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513" y="1952576"/>
            <a:ext cx="10844213" cy="403816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D984-DD15-D34F-B3B3-ACC47D36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813" y="6156136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EFAB9-C9A8-D64B-B6A3-23A45431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3680" y="6126080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502FA-ED41-2F49-83D2-B1C9F4EC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8430" y="6113113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DFDABF-1C7F-0145-9577-78120B9A05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4898" y="630644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7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67042-543B-0343-B2D9-D3BDEEDC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713" y="592537"/>
            <a:ext cx="8351755" cy="618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6A301-89D6-7046-A7F4-F8489EF90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5532" y="2002210"/>
            <a:ext cx="11340936" cy="357369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CA4-72D0-834C-95B7-1211E2A6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5F8C0-8C0F-754E-8DFC-398BCA8E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E9CC7-63ED-884A-83AD-5B098CEE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396ADB-89C7-9042-B6EC-9067E51DCB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602" y="592537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6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E9D12-049D-BA4D-AE6B-CD4EBF887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546823" y="1225882"/>
            <a:ext cx="1559131" cy="41862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16230-5C5D-D449-8663-ADD501415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0800000">
            <a:off x="2218890" y="1801849"/>
            <a:ext cx="9377364" cy="360752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BB857CE-3729-804C-BEDF-8A5DEDB7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3626" y="5985342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6107291-AA59-BB4A-8CFC-D77C9760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6374" y="5985342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019B787-9B0E-DA4F-960B-FBB5F018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0929" y="5994346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5DAAD8C-453B-AE4A-B4F3-A4CEDA964F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7397" y="499025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32AD-10CC-804F-8536-5F966C41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84" y="529652"/>
            <a:ext cx="7213270" cy="9025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43B5-D8EF-6047-BF51-66231A935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85" y="1748557"/>
            <a:ext cx="11013746" cy="313257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45D145C-55E8-E946-92C9-99F984D6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826" y="6151584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5DD5980-CC30-C34F-873D-2BCB4CE3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41963" y="6151584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E8F4FC5-D582-F14A-A1C9-0D3EBB06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2805" y="6142843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5BEC14-9EBB-E040-AAEA-811F105305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79273" y="529652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6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34A6-AA50-4547-A11A-46C59C2C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74" y="558181"/>
            <a:ext cx="8460014" cy="1007884"/>
          </a:xfrm>
        </p:spPr>
        <p:txBody>
          <a:bodyPr anchor="b">
            <a:normAutofit/>
          </a:bodyPr>
          <a:lstStyle>
            <a:lvl1pPr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FD536-0541-EC46-80D6-E3ADE1A4A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845953"/>
            <a:ext cx="10910454" cy="321182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AB07392-8D0F-BE41-81F5-395DC3D8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826" y="6111978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6AA7212-79B3-B745-8BA8-585F3EA6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60678" y="6111978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E4634F-DC5E-8841-95EA-D7B84549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0929" y="6092290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1F8EFB-9731-A044-BFB2-A06242D73D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8837" y="558181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3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F241-AA4C-7944-B21B-15D8D775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584775"/>
            <a:ext cx="8086725" cy="7867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EB342-6C66-E241-944A-ABA8BFFF0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1474" y="1783184"/>
            <a:ext cx="5181600" cy="378371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0D337-748D-C446-B852-696DF337F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4352" y="1783184"/>
            <a:ext cx="5612823" cy="32849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49B6113-A5A3-DC41-9A99-BCA8962E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826" y="6103958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60F5AAB-2E34-1F4D-A82C-6CD788F8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2274" y="6103958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80E0A1B-C9DE-D14F-A208-1C618F41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3427" y="6092207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AC886D-89A5-AE4D-8701-B05E95C11D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19895" y="584775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1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05E7-3459-534E-9B21-8FB1F9D7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7" y="642876"/>
            <a:ext cx="7240051" cy="7155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516BB-F20C-A64F-9CCB-05A10CD6B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0607" y="1836437"/>
            <a:ext cx="5157787" cy="4559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74FB3-F168-AF46-9E35-960D17D8D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0608" y="2430428"/>
            <a:ext cx="5157787" cy="333386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935D8-20E2-3E4F-8F80-36EC4EBC9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94713" y="1812456"/>
            <a:ext cx="5183188" cy="5038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0BCDE7-18DF-DD4A-9FEC-9676D05EB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94713" y="2490553"/>
            <a:ext cx="5183188" cy="2902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F1F37B-4438-A745-A8F2-62431A79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825" y="6047202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79EAA7A-6CD3-2540-96B8-89C8962E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9252" y="6047202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6946E3-9FD6-6D4D-8A9B-549E76E8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0929" y="6032409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DB4091-FB6A-1340-AC59-78806E7823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7397" y="582260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8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BE83-7A0E-C74D-9A0C-97CD022D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967" y="1836879"/>
            <a:ext cx="8852065" cy="16640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21B7EF1-EC2F-404F-99ED-F3CD252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4622" y="6080208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D30444-314C-524E-84CE-2600882C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2512" y="6080208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2007AC-2B6C-3B45-AB38-A24D9972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178" y="6080291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3134E8-07F2-0749-BE6B-C5262070CB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3646" y="555645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6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2FB13C-7802-524B-B5BB-6C4C9BA8DE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7507" y="1363021"/>
            <a:ext cx="4701108" cy="3636017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A992996-B2F0-594F-B56E-2E80D6DB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759" y="6029009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8EFF788-3680-FB47-AE75-7A463EF3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4762" y="6029009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8B4DE59-AFD5-6B42-A430-BE7F95E1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0929" y="6029092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8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1DA3-92E6-E94F-91F8-53403635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81262"/>
            <a:ext cx="8101013" cy="6913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64424-1447-404A-BB36-CC2627838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6735" y="1804580"/>
            <a:ext cx="6172200" cy="39389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93652-32E8-804A-8DE3-8BB6C4059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1779496"/>
            <a:ext cx="46863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3F96EB3-8EA0-FB44-96EF-12F4C5DC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60" y="6020171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E6C262-8F90-9546-8A94-D9F4BB9F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63585" y="6020171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30F6036-D9D0-8D4E-AD51-CE3E548CA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3610" y="6020254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82B855-EE0C-914D-AFF0-D09D5A509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50078" y="559197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2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03EB-7671-3440-9C23-0D9E4FAC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33" y="787112"/>
            <a:ext cx="7615692" cy="5503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2364D-6207-7043-A7D5-B1E8D0A55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25133" y="1734762"/>
            <a:ext cx="3554187" cy="28328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C35C1-515B-0849-B450-6AFB9545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2033" y="1734762"/>
            <a:ext cx="7323509" cy="32228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56E1856-5D5F-904E-A640-8F54C31F32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3626" y="6020171"/>
            <a:ext cx="2410690" cy="278946"/>
          </a:xfrm>
        </p:spPr>
        <p:txBody>
          <a:bodyPr/>
          <a:lstStyle/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15AE60-4FC4-6045-BBA3-BA013D86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2958" y="6020171"/>
            <a:ext cx="7582395" cy="278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EFFF88-7BB7-884C-99D1-131F17A7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3995" y="6029175"/>
            <a:ext cx="445325" cy="278863"/>
          </a:xfrm>
        </p:spPr>
        <p:txBody>
          <a:bodyPr/>
          <a:lstStyle/>
          <a:p>
            <a:fld id="{F90F0882-64B5-2246-A83B-707A34D9260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F60F845-3297-6346-A9FB-BDCB128C25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50463" y="610602"/>
            <a:ext cx="2528857" cy="7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1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EFEF1C-E1E3-8C43-85E1-50D1F921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1823"/>
            <a:ext cx="10515600" cy="917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58F43-81BB-4E43-AE89-927B21DCD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98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7BBC0-87CF-3447-9D2F-E5DDAC886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9769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4973-FC2A-DF41-BBF0-99C58787FD95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24E08-B3F3-7242-B15C-31FA8C96E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97694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60C29-DF4C-0E45-B0B1-88DC1ECF3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9769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0882-64B5-2246-A83B-707A34D926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B4EADA-C413-B244-A3F6-EAEEB05D1E99}"/>
              </a:ext>
            </a:extLst>
          </p:cNvPr>
          <p:cNvSpPr/>
          <p:nvPr userDrawn="1"/>
        </p:nvSpPr>
        <p:spPr>
          <a:xfrm>
            <a:off x="78723" y="72668"/>
            <a:ext cx="12031761" cy="6700271"/>
          </a:xfrm>
          <a:prstGeom prst="rect">
            <a:avLst/>
          </a:prstGeom>
          <a:noFill/>
          <a:ln w="165100">
            <a:solidFill>
              <a:srgbClr val="051E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3A9A7C-8456-2041-8CF4-EB3452DE4EE1}"/>
              </a:ext>
            </a:extLst>
          </p:cNvPr>
          <p:cNvSpPr/>
          <p:nvPr userDrawn="1"/>
        </p:nvSpPr>
        <p:spPr>
          <a:xfrm>
            <a:off x="260391" y="254336"/>
            <a:ext cx="11669197" cy="6334189"/>
          </a:xfrm>
          <a:prstGeom prst="rect">
            <a:avLst/>
          </a:prstGeom>
          <a:noFill/>
          <a:ln w="101600">
            <a:solidFill>
              <a:srgbClr val="668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621AC4-2A01-1846-AFFF-D184B9EB9F0A}"/>
              </a:ext>
            </a:extLst>
          </p:cNvPr>
          <p:cNvSpPr/>
          <p:nvPr userDrawn="1"/>
        </p:nvSpPr>
        <p:spPr>
          <a:xfrm>
            <a:off x="187725" y="181670"/>
            <a:ext cx="11820588" cy="6485578"/>
          </a:xfrm>
          <a:prstGeom prst="rect">
            <a:avLst/>
          </a:prstGeom>
          <a:noFill/>
          <a:ln w="50800">
            <a:solidFill>
              <a:srgbClr val="F7BF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3351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32A3-2A9E-1F46-A6A0-367DDCFFEB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5627B-042C-9B44-B999-927513D33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4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96C09-58B4-782C-1F14-0C6F9C4E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5FE7E8-6AA2-C05E-1FD8-CC0FAB0078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109438-4673-32F1-C56E-211547AF5D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5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048802-C6A7-E4AE-4BD3-F057AE42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609BAB-B35C-5231-1344-D4177E8BA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08F5AE7-B55E-ECBF-F964-5433CFBA1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0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F295FE-FFDB-88D8-F626-9B93DAED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55B44-A717-F43C-DA56-35B4B16AE6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5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DDD820-523E-4AE0-406C-B58F2D6D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BE0E2E2-E944-A255-9566-AFC30422C97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1B8D38-08FC-F1AD-3F03-FC1B7E271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6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06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M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587B7"/>
      </a:accent1>
      <a:accent2>
        <a:srgbClr val="051E44"/>
      </a:accent2>
      <a:accent3>
        <a:srgbClr val="F6BE34"/>
      </a:accent3>
      <a:accent4>
        <a:srgbClr val="FF0000"/>
      </a:accent4>
      <a:accent5>
        <a:srgbClr val="5BFF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J. Dans</dc:creator>
  <cp:lastModifiedBy>Dhanya Manu</cp:lastModifiedBy>
  <cp:revision>21</cp:revision>
  <dcterms:created xsi:type="dcterms:W3CDTF">2022-03-30T17:48:15Z</dcterms:created>
  <dcterms:modified xsi:type="dcterms:W3CDTF">2022-06-08T15:05:34Z</dcterms:modified>
</cp:coreProperties>
</file>